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  <p:sldMasterId id="2147483676" r:id="rId2"/>
  </p:sldMasterIdLst>
  <p:notesMasterIdLst>
    <p:notesMasterId r:id="rId4"/>
  </p:notesMasterIdLst>
  <p:sldIdLst>
    <p:sldId id="256" r:id="rId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FEBC"/>
    <a:srgbClr val="FF00FF"/>
    <a:srgbClr val="CCECFF"/>
    <a:srgbClr val="66FF66"/>
    <a:srgbClr val="66FFFF"/>
    <a:srgbClr val="CCFFFF"/>
    <a:srgbClr val="FF33CC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668"/>
  </p:normalViewPr>
  <p:slideViewPr>
    <p:cSldViewPr snapToGrid="0">
      <p:cViewPr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7f02702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7f02702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Google Shape;5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727952" y="26966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296777" y="78500"/>
            <a:ext cx="25608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latin typeface="Raleway"/>
                <a:ea typeface="Raleway"/>
                <a:cs typeface="Raleway"/>
                <a:sym typeface="Raleway"/>
              </a:rPr>
              <a:t>Group 1 Philip Condit and the Boeing 777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0" name="Google Shape;70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729452" y="27061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" name="Google Shape;86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" name="Google Shape;105;p1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" name="Google Shape;114;p1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" name="Google Shape;120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8" name="Google Shape;128;p2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2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2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4" name="Google Shape;134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" name="Google Shape;139;p2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2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2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5" name="Google Shape;145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2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56" name="Google Shape;156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" name="Google Shape;161;p2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4" name="Google Shape;174;p2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2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2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1" name="Google Shape;181;p2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2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2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86" name="Google Shape;18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2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9" name="Google Shape;189;p26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2" name="Google Shape;192;p2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2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2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Google Shape;198;p2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2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9" name="Google Shape;20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2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467833" y="1131898"/>
            <a:ext cx="7733413" cy="617250"/>
          </a:xfrm>
          <a:prstGeom prst="rect">
            <a:avLst/>
          </a:prstGeom>
        </p:spPr>
        <p:txBody>
          <a:bodyPr spcFirstLastPara="1" wrap="square" lIns="54864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00"/>
                </a:solidFill>
                <a:latin typeface="Castellar" panose="020A0402060406010301" pitchFamily="18" charset="0"/>
                <a:cs typeface="Courier New" panose="02070309020205020404" pitchFamily="49" charset="0"/>
              </a:rPr>
              <a:t>Asteroid Space </a:t>
            </a:r>
            <a:r>
              <a:rPr lang="en" sz="4000" dirty="0">
                <a:solidFill>
                  <a:srgbClr val="FFFF00"/>
                </a:solidFill>
                <a:latin typeface="Castellar" panose="020A0402060406010301" pitchFamily="18" charset="0"/>
                <a:ea typeface="STXingkai" panose="020B0503020204020204" pitchFamily="2" charset="-122"/>
                <a:cs typeface="Courier New" panose="02070309020205020404" pitchFamily="49" charset="0"/>
              </a:rPr>
              <a:t>Game</a:t>
            </a:r>
            <a:endParaRPr sz="4000" dirty="0">
              <a:solidFill>
                <a:srgbClr val="FFFF00"/>
              </a:solidFill>
              <a:latin typeface="Castellar" panose="020A0402060406010301" pitchFamily="18" charset="0"/>
              <a:ea typeface="STXingkai" panose="020B0503020204020204" pitchFamily="2" charset="-122"/>
              <a:cs typeface="Courier New" panose="02070309020205020404" pitchFamily="49" charset="0"/>
            </a:endParaRPr>
          </a:p>
        </p:txBody>
      </p:sp>
      <p:sp>
        <p:nvSpPr>
          <p:cNvPr id="223" name="Google Shape;223;p30"/>
          <p:cNvSpPr txBox="1">
            <a:spLocks noGrp="1"/>
          </p:cNvSpPr>
          <p:nvPr>
            <p:ph type="body" idx="4294967295"/>
          </p:nvPr>
        </p:nvSpPr>
        <p:spPr>
          <a:xfrm>
            <a:off x="272903" y="2308864"/>
            <a:ext cx="8598193" cy="15046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 dirty="0">
                <a:solidFill>
                  <a:srgbClr val="02FEBC"/>
                </a:solidFill>
                <a:latin typeface="Castellar" panose="020A0402060406010301" pitchFamily="18" charset="0"/>
                <a:cs typeface="Cordia New" panose="020B0502040204020203" pitchFamily="34" charset="-34"/>
              </a:rPr>
              <a:t>Dodge space rocks to beat the high score!</a:t>
            </a:r>
            <a:endParaRPr sz="2800" dirty="0">
              <a:solidFill>
                <a:srgbClr val="02FEBC"/>
              </a:solidFill>
              <a:latin typeface="Castellar" panose="020A0402060406010301" pitchFamily="18" charset="0"/>
              <a:cs typeface="Cordia New" panose="020B0502040204020203" pitchFamily="34" charset="-34"/>
            </a:endParaRPr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1692857" y="4678358"/>
            <a:ext cx="7451143" cy="540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Courier New" panose="02070309020205020404" pitchFamily="49" charset="0"/>
                <a:ea typeface="Raleway Light"/>
                <a:cs typeface="Courier New" panose="02070309020205020404" pitchFamily="49" charset="0"/>
                <a:sym typeface="Raleway Light"/>
              </a:rPr>
              <a:t>Dylan McGarity  |  Daniel DiRoberto</a:t>
            </a:r>
            <a:endParaRPr sz="1400" b="0" dirty="0">
              <a:latin typeface="Courier New" panose="02070309020205020404" pitchFamily="49" charset="0"/>
              <a:ea typeface="Raleway Light"/>
              <a:cs typeface="Courier New" panose="02070309020205020404" pitchFamily="49" charset="0"/>
              <a:sym typeface="Raleway Ligh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103323" y="4681982"/>
            <a:ext cx="4888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90000"/>
                  </a:schemeClr>
                </a:solidFill>
              </a:rPr>
              <a:t>http://arcade.academy/examples/asteroid_smasher.html</a:t>
            </a:r>
            <a:endParaRPr dirty="0">
              <a:solidFill>
                <a:schemeClr val="accent4">
                  <a:lumMod val="9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30</Words>
  <Application>Microsoft Office PowerPoint</Application>
  <PresentationFormat>On-screen Show (16:9)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STXingkai</vt:lpstr>
      <vt:lpstr>Arial</vt:lpstr>
      <vt:lpstr>Castellar</vt:lpstr>
      <vt:lpstr>Cordia New</vt:lpstr>
      <vt:lpstr>Courier New</vt:lpstr>
      <vt:lpstr>Lato</vt:lpstr>
      <vt:lpstr>Raleway</vt:lpstr>
      <vt:lpstr>Raleway Light</vt:lpstr>
      <vt:lpstr>Simple Light</vt:lpstr>
      <vt:lpstr>Streamline</vt:lpstr>
      <vt:lpstr>Asteroid Space Game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Asteroid Space Game</dc:title>
  <cp:lastModifiedBy>Daniel Diroberto</cp:lastModifiedBy>
  <cp:revision>6</cp:revision>
  <dcterms:modified xsi:type="dcterms:W3CDTF">2018-11-29T15:36:33Z</dcterms:modified>
</cp:coreProperties>
</file>